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B375EC2-4D1F-4637-99EB-E8C71C11EA47}"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375EC2-4D1F-4637-99EB-E8C71C11EA47}"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375EC2-4D1F-4637-99EB-E8C71C11EA47}"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375EC2-4D1F-4637-99EB-E8C71C11EA47}"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B375EC2-4D1F-4637-99EB-E8C71C11EA47}" type="datetimeFigureOut">
              <a:rPr lang="ar-IQ" smtClean="0"/>
              <a:t>04/04/1440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B375EC2-4D1F-4637-99EB-E8C71C11EA47}"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B375EC2-4D1F-4637-99EB-E8C71C11EA47}" type="datetimeFigureOut">
              <a:rPr lang="ar-IQ" smtClean="0"/>
              <a:t>04/04/1440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B375EC2-4D1F-4637-99EB-E8C71C11EA47}" type="datetimeFigureOut">
              <a:rPr lang="ar-IQ" smtClean="0"/>
              <a:t>04/04/1440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B375EC2-4D1F-4637-99EB-E8C71C11EA47}" type="datetimeFigureOut">
              <a:rPr lang="ar-IQ" smtClean="0"/>
              <a:t>04/04/1440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375EC2-4D1F-4637-99EB-E8C71C11EA47}"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375EC2-4D1F-4637-99EB-E8C71C11EA47}" type="datetimeFigureOut">
              <a:rPr lang="ar-IQ" smtClean="0"/>
              <a:t>04/04/1440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6741C1-25EE-442C-93DE-2F7D7E6C552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375EC2-4D1F-4637-99EB-E8C71C11EA47}" type="datetimeFigureOut">
              <a:rPr lang="ar-IQ" smtClean="0"/>
              <a:t>04/04/1440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6741C1-25EE-442C-93DE-2F7D7E6C552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طرائق التدريب في كرة القدم </a:t>
            </a:r>
            <a:endParaRPr lang="ar-IQ" dirty="0"/>
          </a:p>
        </p:txBody>
      </p:sp>
      <p:sp>
        <p:nvSpPr>
          <p:cNvPr id="3" name="عنوان فرعي 2"/>
          <p:cNvSpPr>
            <a:spLocks noGrp="1"/>
          </p:cNvSpPr>
          <p:nvPr>
            <p:ph type="subTitle" idx="1"/>
          </p:nvPr>
        </p:nvSpPr>
        <p:spPr/>
        <p:txBody>
          <a:bodyPr/>
          <a:lstStyle/>
          <a:p>
            <a:r>
              <a:rPr lang="ar-IQ" b="1" u="sng" dirty="0" smtClean="0"/>
              <a:t>المفهوم – </a:t>
            </a:r>
            <a:r>
              <a:rPr lang="ar-IQ" b="1" u="sng" dirty="0" err="1" smtClean="0"/>
              <a:t>الانواع</a:t>
            </a:r>
            <a:r>
              <a:rPr lang="ar-IQ" b="1" u="sng" dirty="0" smtClean="0"/>
              <a:t> </a:t>
            </a:r>
            <a:r>
              <a:rPr lang="ar-IQ" dirty="0" smtClean="0"/>
              <a:t>–</a:t>
            </a:r>
            <a:r>
              <a:rPr lang="ar-IQ" dirty="0" err="1" smtClean="0"/>
              <a:t>الاهداف</a:t>
            </a:r>
            <a:r>
              <a:rPr lang="ar-IQ" dirty="0" smtClean="0"/>
              <a:t>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طرائق التدريب في كرة القدم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تعرف </a:t>
            </a:r>
            <a:r>
              <a:rPr lang="ar-IQ" dirty="0"/>
              <a:t>طريقة التدريب </a:t>
            </a:r>
            <a:r>
              <a:rPr lang="ar-IQ" dirty="0" err="1"/>
              <a:t>بانها</a:t>
            </a:r>
            <a:r>
              <a:rPr lang="ar-IQ" dirty="0"/>
              <a:t> المنهجية ذات النظام والاشتراطات المحددة والمستخدمة في تطوير المستوى </a:t>
            </a:r>
            <a:r>
              <a:rPr lang="ar-IQ" dirty="0" err="1"/>
              <a:t>او</a:t>
            </a:r>
            <a:r>
              <a:rPr lang="ar-IQ" dirty="0"/>
              <a:t> الحالة التدريبية للاعب ، كذلك هي الوسيلة المنظمة وفق شروط محددة للارتقاء بالقدرات البدنية </a:t>
            </a:r>
            <a:r>
              <a:rPr lang="ar-IQ" dirty="0" err="1"/>
              <a:t>والمهارية</a:t>
            </a:r>
            <a:r>
              <a:rPr lang="ar-IQ" dirty="0"/>
              <a:t> والخططية والنفسية للاعب ، وتقسم طرائق التدريب في كرة القدم </a:t>
            </a:r>
            <a:r>
              <a:rPr lang="ar-IQ" dirty="0" err="1"/>
              <a:t>الى</a:t>
            </a:r>
            <a:r>
              <a:rPr lang="ar-IQ" dirty="0"/>
              <a:t> الطرائق التالية :</a:t>
            </a:r>
            <a:endParaRPr lang="en-US" dirty="0"/>
          </a:p>
          <a:p>
            <a:r>
              <a:rPr lang="ar-IQ" dirty="0"/>
              <a:t>1- طريقة التدريب المستمر</a:t>
            </a:r>
            <a:endParaRPr lang="en-US" dirty="0"/>
          </a:p>
          <a:p>
            <a:r>
              <a:rPr lang="ar-IQ" dirty="0"/>
              <a:t>2- طريقة التدريب </a:t>
            </a:r>
            <a:r>
              <a:rPr lang="ar-IQ" dirty="0" err="1"/>
              <a:t>الفتري</a:t>
            </a:r>
            <a:endParaRPr lang="en-US" dirty="0"/>
          </a:p>
          <a:p>
            <a:r>
              <a:rPr lang="ar-IQ" dirty="0"/>
              <a:t>3- طريقة التدريب التكراري</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وهناك طرائق تدريب ثانوية في كرة القدم وهي :</a:t>
            </a:r>
            <a:endParaRPr lang="en-US" dirty="0"/>
          </a:p>
          <a:p>
            <a:r>
              <a:rPr lang="ar-IQ" dirty="0"/>
              <a:t>1- طريقة تدريب المركب</a:t>
            </a:r>
            <a:endParaRPr lang="en-US" dirty="0"/>
          </a:p>
          <a:p>
            <a:r>
              <a:rPr lang="ar-IQ" dirty="0"/>
              <a:t>2- طريقة تدريب اللعب</a:t>
            </a:r>
            <a:endParaRPr lang="en-US" dirty="0"/>
          </a:p>
          <a:p>
            <a:r>
              <a:rPr lang="ar-IQ" dirty="0"/>
              <a:t>3- طريقة التدريب الضاغط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التدريب المركب</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يقصد بالتدريب المركب </a:t>
            </a:r>
            <a:r>
              <a:rPr lang="ar-IQ" dirty="0" err="1"/>
              <a:t>بانه</a:t>
            </a:r>
            <a:r>
              <a:rPr lang="ar-IQ" dirty="0"/>
              <a:t> التمرينات التي يشمل كل تدريب فيها على قسمين </a:t>
            </a:r>
            <a:r>
              <a:rPr lang="ar-IQ" dirty="0" err="1"/>
              <a:t>او</a:t>
            </a:r>
            <a:r>
              <a:rPr lang="ar-IQ" dirty="0"/>
              <a:t> </a:t>
            </a:r>
            <a:r>
              <a:rPr lang="ar-IQ" dirty="0" err="1"/>
              <a:t>اكثر</a:t>
            </a:r>
            <a:r>
              <a:rPr lang="ar-IQ" dirty="0"/>
              <a:t> من الصفات البدنية والمهارات الأساسية والخططية كذلك هو إجراء تمرين يحتوي على </a:t>
            </a:r>
            <a:r>
              <a:rPr lang="ar-IQ" dirty="0" err="1"/>
              <a:t>اكثر</a:t>
            </a:r>
            <a:r>
              <a:rPr lang="ar-IQ" dirty="0"/>
              <a:t> من هدف ، </a:t>
            </a:r>
            <a:r>
              <a:rPr lang="ar-IQ" dirty="0" err="1"/>
              <a:t>او</a:t>
            </a:r>
            <a:r>
              <a:rPr lang="ar-IQ" dirty="0"/>
              <a:t> هو التمرينات التي تجمع </a:t>
            </a:r>
            <a:r>
              <a:rPr lang="ar-IQ" dirty="0" err="1"/>
              <a:t>اكثر</a:t>
            </a:r>
            <a:r>
              <a:rPr lang="ar-IQ" dirty="0"/>
              <a:t> من صفة </a:t>
            </a:r>
            <a:r>
              <a:rPr lang="ar-IQ" dirty="0" err="1"/>
              <a:t>او</a:t>
            </a:r>
            <a:r>
              <a:rPr lang="ar-IQ" dirty="0"/>
              <a:t> قدرة بدنية </a:t>
            </a:r>
            <a:r>
              <a:rPr lang="ar-IQ" dirty="0" err="1"/>
              <a:t>ومهارية</a:t>
            </a:r>
            <a:r>
              <a:rPr lang="ar-IQ" dirty="0"/>
              <a:t> في تمرين واحد . كقيام لاعب كرة القدم بإجراء تمرين يهدف لتطوير السرعة ومهارة المناولة بكرة القدم واغلب مدربي كرة القدم يستخدمون هذا التدريب في تدريباتهم اليومية لانسجامه مع متطلبات اللعب من قدرات بدنية ومهارات أساسية وخطط لعب كون الأداء يكون مركب لأكثر من جانب في المباراة وهناك عدة أنواع </a:t>
            </a:r>
            <a:r>
              <a:rPr lang="ar-IQ" dirty="0" err="1"/>
              <a:t>او</a:t>
            </a:r>
            <a:r>
              <a:rPr lang="ar-IQ" dirty="0"/>
              <a:t> تقسيمات للتدريب المركب في كرة القدم حسب أهدافه :</a:t>
            </a:r>
            <a:endParaRPr lang="en-US" dirty="0"/>
          </a:p>
          <a:p>
            <a:r>
              <a:rPr lang="ar-IQ" dirty="0"/>
              <a:t>أ- التدريب المركب (بدني - بدني)</a:t>
            </a:r>
            <a:endParaRPr lang="en-US" dirty="0"/>
          </a:p>
          <a:p>
            <a:r>
              <a:rPr lang="ar-IQ" dirty="0"/>
              <a:t>ب- التدريب المركب( بدني -</a:t>
            </a:r>
            <a:r>
              <a:rPr lang="ar-IQ" dirty="0" err="1"/>
              <a:t>مهاري</a:t>
            </a:r>
            <a:r>
              <a:rPr lang="ar-IQ" dirty="0"/>
              <a:t>)</a:t>
            </a:r>
            <a:endParaRPr lang="en-US" dirty="0"/>
          </a:p>
          <a:p>
            <a:r>
              <a:rPr lang="ar-IQ" dirty="0"/>
              <a:t>ج- التدريب المركب( </a:t>
            </a:r>
            <a:r>
              <a:rPr lang="ar-IQ" dirty="0" err="1"/>
              <a:t>مهاري</a:t>
            </a:r>
            <a:r>
              <a:rPr lang="ar-IQ" dirty="0"/>
              <a:t>- </a:t>
            </a:r>
            <a:r>
              <a:rPr lang="ar-IQ" dirty="0" err="1"/>
              <a:t>مهاري</a:t>
            </a:r>
            <a:r>
              <a:rPr lang="ar-IQ" dirty="0"/>
              <a:t>)</a:t>
            </a:r>
            <a:endParaRPr lang="en-US" dirty="0"/>
          </a:p>
          <a:p>
            <a:r>
              <a:rPr lang="ar-IQ" dirty="0"/>
              <a:t>د- التدريب المركب (</a:t>
            </a:r>
            <a:r>
              <a:rPr lang="ar-IQ" dirty="0" err="1"/>
              <a:t>مهاري</a:t>
            </a:r>
            <a:r>
              <a:rPr lang="ar-IQ" dirty="0"/>
              <a:t> -خططي)</a:t>
            </a:r>
            <a:endParaRPr lang="en-US" dirty="0"/>
          </a:p>
          <a:p>
            <a:r>
              <a:rPr lang="ar-IQ" dirty="0"/>
              <a:t>هـ- التدريب المركب (بدني-</a:t>
            </a:r>
            <a:r>
              <a:rPr lang="ar-IQ" dirty="0" err="1"/>
              <a:t>مهاري</a:t>
            </a:r>
            <a:r>
              <a:rPr lang="ar-IQ" dirty="0"/>
              <a:t>-خططي) </a:t>
            </a:r>
            <a:endParaRPr lang="en-US" dirty="0"/>
          </a:p>
          <a:p>
            <a:r>
              <a:rPr lang="ar-IQ" dirty="0"/>
              <a:t>وتعتبر التمارين المركبة من أهم تمارين اللعبة التي تعمل على تطوير اللاعب وتقدمه في اللعب وذلك للأسباب التالية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وتعتبر التمارين المركبة من أهم تمارين اللعبة التي تعمل على تطوير اللاعب وتقدمه في اللعب وذلك للأسباب التالية </a:t>
            </a:r>
            <a:endParaRPr lang="en-US" dirty="0"/>
          </a:p>
          <a:p>
            <a:r>
              <a:rPr lang="ar-IQ" dirty="0"/>
              <a:t>أ- اختصار وقت التدريب حيث يتمكن المدرب من اختصار الوقت </a:t>
            </a:r>
            <a:r>
              <a:rPr lang="ar-IQ" dirty="0" err="1"/>
              <a:t>واعطاء</a:t>
            </a:r>
            <a:r>
              <a:rPr lang="ar-IQ" dirty="0"/>
              <a:t> عدة قدرات ومهارات في نفس التمرين </a:t>
            </a:r>
            <a:endParaRPr lang="en-US" dirty="0"/>
          </a:p>
          <a:p>
            <a:r>
              <a:rPr lang="ar-IQ" dirty="0"/>
              <a:t>ب- تطوير اللياقة البدنية والمهارات الأساسية والأسس الخططية عند اللاعب .</a:t>
            </a:r>
            <a:endParaRPr lang="en-US" dirty="0"/>
          </a:p>
          <a:p>
            <a:r>
              <a:rPr lang="ar-IQ" dirty="0"/>
              <a:t>ج- إنها مشابهة لواجبات اللاعبين في اللعب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smtClean="0"/>
              <a:t>1- </a:t>
            </a:r>
            <a:r>
              <a:rPr lang="ar-IQ" dirty="0"/>
              <a:t>التدريب المركب (بدني -بدني ) وهو يتم التركيب والجمع بين </a:t>
            </a:r>
            <a:r>
              <a:rPr lang="ar-IQ" dirty="0" err="1"/>
              <a:t>اكثر</a:t>
            </a:r>
            <a:r>
              <a:rPr lang="ar-IQ" dirty="0"/>
              <a:t> من صفة </a:t>
            </a:r>
            <a:r>
              <a:rPr lang="ar-IQ" dirty="0" err="1"/>
              <a:t>او</a:t>
            </a:r>
            <a:r>
              <a:rPr lang="ar-IQ" dirty="0"/>
              <a:t> قدرة بدنية أثناء التمرين ومثال على ذلك التمارين التالية :</a:t>
            </a:r>
            <a:endParaRPr lang="en-US" dirty="0"/>
          </a:p>
          <a:p>
            <a:r>
              <a:rPr lang="ar-IQ" dirty="0"/>
              <a:t>أ- يقوم لاعب بالقفز لحواجز عدد (3) المسافة بين حاجز </a:t>
            </a:r>
            <a:r>
              <a:rPr lang="ar-IQ" dirty="0" err="1"/>
              <a:t>واخر</a:t>
            </a:r>
            <a:r>
              <a:rPr lang="ar-IQ" dirty="0"/>
              <a:t> (1م) والجري بسرعة نحو الشاخص الذي يبعد مسافة 15 متر .</a:t>
            </a:r>
            <a:endParaRPr lang="en-US" dirty="0"/>
          </a:p>
          <a:p>
            <a:r>
              <a:rPr lang="ar-IQ" dirty="0"/>
              <a:t>يهدف التمرين </a:t>
            </a:r>
            <a:r>
              <a:rPr lang="ar-IQ" dirty="0" err="1"/>
              <a:t>الى</a:t>
            </a:r>
            <a:r>
              <a:rPr lang="ar-IQ" dirty="0"/>
              <a:t> تطوير القوة والسرعة </a:t>
            </a:r>
            <a:r>
              <a:rPr lang="ar-IQ" dirty="0" err="1"/>
              <a:t>اذ</a:t>
            </a:r>
            <a:r>
              <a:rPr lang="ar-IQ" dirty="0"/>
              <a:t> نجد قيامه بالقفز يمثل القوة ثم الجري بسرعة </a:t>
            </a:r>
            <a:endParaRPr lang="en-US" dirty="0"/>
          </a:p>
          <a:p>
            <a:r>
              <a:rPr lang="ar-IQ" dirty="0"/>
              <a:t>ب- الجري على طول الملعب ذهابا </a:t>
            </a:r>
            <a:r>
              <a:rPr lang="ar-IQ" dirty="0" err="1"/>
              <a:t>واياباً</a:t>
            </a:r>
            <a:r>
              <a:rPr lang="ar-IQ" dirty="0"/>
              <a:t> مع عمل قفزات </a:t>
            </a:r>
            <a:r>
              <a:rPr lang="ar-IQ" dirty="0" err="1"/>
              <a:t>لاعلى</a:t>
            </a:r>
            <a:r>
              <a:rPr lang="ar-IQ" dirty="0"/>
              <a:t> مع </a:t>
            </a:r>
            <a:r>
              <a:rPr lang="ar-IQ" dirty="0" err="1"/>
              <a:t>صافرة</a:t>
            </a:r>
            <a:r>
              <a:rPr lang="ar-IQ" dirty="0"/>
              <a:t> المدرب لمدة 4 دقيقة .</a:t>
            </a:r>
            <a:endParaRPr lang="en-US" dirty="0"/>
          </a:p>
          <a:p>
            <a:r>
              <a:rPr lang="ar-IQ" dirty="0"/>
              <a:t> نجد هذا التمرين يهدف لتطوير القوة </a:t>
            </a:r>
            <a:r>
              <a:rPr lang="ar-IQ" dirty="0" err="1"/>
              <a:t>بالاضافة</a:t>
            </a:r>
            <a:r>
              <a:rPr lang="ar-IQ" dirty="0"/>
              <a:t> للتحمل الخاص </a:t>
            </a:r>
            <a:endParaRPr lang="en-US" dirty="0"/>
          </a:p>
          <a:p>
            <a:r>
              <a:rPr lang="ar-IQ" dirty="0"/>
              <a:t>ج- إجراء الاستناد الأمامي لعشر </a:t>
            </a:r>
            <a:r>
              <a:rPr lang="ar-IQ" dirty="0" err="1"/>
              <a:t>عدات</a:t>
            </a:r>
            <a:r>
              <a:rPr lang="ar-IQ" dirty="0"/>
              <a:t> ثم النهوض والجري المتعرج بين </a:t>
            </a:r>
            <a:r>
              <a:rPr lang="ar-IQ" dirty="0" err="1"/>
              <a:t>الاعلام</a:t>
            </a:r>
            <a:r>
              <a:rPr lang="ar-IQ" dirty="0"/>
              <a:t> عددها (6) .والمسافة بين علم وآخر (1,5م)  </a:t>
            </a:r>
            <a:endParaRPr lang="en-US" dirty="0"/>
          </a:p>
          <a:p>
            <a:r>
              <a:rPr lang="ar-IQ" dirty="0"/>
              <a:t>وهذا التمرين يهدف لتطوير القوة والرشاقة </a:t>
            </a: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430</Words>
  <Application>Microsoft Office PowerPoint</Application>
  <PresentationFormat>عرض على الشاشة (3:4)‏</PresentationFormat>
  <Paragraphs>30</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طرائق التدريب في كرة القدم </vt:lpstr>
      <vt:lpstr>طرائق التدريب في كرة القدم  </vt:lpstr>
      <vt:lpstr>الشريحة 3</vt:lpstr>
      <vt:lpstr>التدريب المركب</vt:lpstr>
      <vt:lpstr>الشريحة 5</vt:lpstr>
      <vt:lpstr>الشريحة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التدريب في كرة القدم </dc:title>
  <dc:creator>hp</dc:creator>
  <cp:lastModifiedBy>hp</cp:lastModifiedBy>
  <cp:revision>1</cp:revision>
  <dcterms:created xsi:type="dcterms:W3CDTF">2018-12-12T18:38:40Z</dcterms:created>
  <dcterms:modified xsi:type="dcterms:W3CDTF">2018-12-12T18:42:49Z</dcterms:modified>
</cp:coreProperties>
</file>